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8" r:id="rId4"/>
  </p:sldMasterIdLst>
  <p:sldIdLst>
    <p:sldId id="256"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EB1E74E-59D4-296E-2643-BA72B86A176A}" name="Kendra Cooke" initials="KC" userId="S::k.cooke@keele.ac.uk::1f3a7dc9-941b-4ea5-8429-05df526772b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84" autoAdjust="0"/>
    <p:restoredTop sz="96327"/>
  </p:normalViewPr>
  <p:slideViewPr>
    <p:cSldViewPr snapToGrid="0">
      <p:cViewPr varScale="1">
        <p:scale>
          <a:sx n="62" d="100"/>
          <a:sy n="62" d="100"/>
        </p:scale>
        <p:origin x="828" y="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10"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640013" y="484479"/>
            <a:ext cx="6911974" cy="2954655"/>
          </a:xfrm>
        </p:spPr>
        <p:txBody>
          <a:bodyPr anchor="b">
            <a:normAutofit/>
          </a:bodyPr>
          <a:lstStyle>
            <a:lvl1pPr algn="ctr">
              <a:defRPr sz="5600" cap="all" spc="-100" baseline="0"/>
            </a:lvl1pPr>
          </a:lstStyle>
          <a:p>
            <a:r>
              <a:rPr lang="en-US"/>
              <a:t>Click to edit Master title style</a:t>
            </a:r>
            <a:endParaRPr lang="en-US" dirty="0"/>
          </a:p>
        </p:txBody>
      </p:sp>
      <p:sp>
        <p:nvSpPr>
          <p:cNvPr id="3" name="Subtitle 2"/>
          <p:cNvSpPr>
            <a:spLocks noGrp="1"/>
          </p:cNvSpPr>
          <p:nvPr>
            <p:ph type="subTitle" idx="1"/>
          </p:nvPr>
        </p:nvSpPr>
        <p:spPr>
          <a:xfrm>
            <a:off x="2640013" y="3799133"/>
            <a:ext cx="6911974" cy="1969841"/>
          </a:xfrm>
        </p:spPr>
        <p:txBody>
          <a:bodyPr>
            <a:normAutofit/>
          </a:bodyPr>
          <a:lstStyle>
            <a:lvl1pPr marL="0" indent="0" algn="ctr">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2395C5C9-164C-46B3-A87E-7660D39D3106}" type="datetime2">
              <a:rPr lang="en-US" smtClean="0"/>
              <a:t>Wednesday, November 9,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37197326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720000" y="2636838"/>
            <a:ext cx="10728325" cy="313213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5B75179A-1E2B-41AB-B400-4F1B4022FAEE}" type="datetime2">
              <a:rPr lang="en-US" smtClean="0"/>
              <a:t>Wednesday, November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9008241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140486" y="720000"/>
            <a:ext cx="1477328" cy="5048975"/>
          </a:xfrm>
        </p:spPr>
        <p:txBody>
          <a:bodyPr vert="eaVert">
            <a:normAutofit/>
          </a:bodyPr>
          <a:lstStyle>
            <a:lvl1pPr>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731838" y="720000"/>
            <a:ext cx="8929614" cy="50489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05681D0F-6595-4F14-8EF3-954CD87C797B}" type="datetime2">
              <a:rPr lang="en-US" smtClean="0"/>
              <a:t>Wednesday, November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232760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720000" y="2541600"/>
            <a:ext cx="10728325" cy="32273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4DDCFF8A-AAF8-4A12-8A91-9CA0EAF6CBB9}" type="datetime2">
              <a:rPr lang="en-US" smtClean="0"/>
              <a:t>Wednesday, November 9, 2022</a:t>
            </a:fld>
            <a:endParaRPr lang="en-US" dirty="0"/>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332900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6" cy="2879724"/>
          </a:xfrm>
        </p:spPr>
        <p:txBody>
          <a:bodyPr anchor="b">
            <a:normAutofit/>
          </a:bodyPr>
          <a:lstStyle>
            <a:lvl1pPr>
              <a:defRPr sz="5600"/>
            </a:lvl1pPr>
          </a:lstStyle>
          <a:p>
            <a:r>
              <a:rPr lang="en-US"/>
              <a:t>Click to edit Master title style</a:t>
            </a:r>
            <a:endParaRPr lang="en-US" dirty="0"/>
          </a:p>
        </p:txBody>
      </p:sp>
      <p:sp>
        <p:nvSpPr>
          <p:cNvPr id="3" name="Text Placeholder 2"/>
          <p:cNvSpPr>
            <a:spLocks noGrp="1"/>
          </p:cNvSpPr>
          <p:nvPr>
            <p:ph type="body" idx="1"/>
          </p:nvPr>
        </p:nvSpPr>
        <p:spPr>
          <a:xfrm>
            <a:off x="719910" y="3858924"/>
            <a:ext cx="10728326" cy="1919076"/>
          </a:xfrm>
        </p:spPr>
        <p:txBody>
          <a:bodyPr>
            <a:normAutofit/>
          </a:bodyPr>
          <a:lstStyle>
            <a:lvl1pPr marL="0" indent="0">
              <a:buNone/>
              <a:defRPr sz="2800">
                <a:solidFill>
                  <a:schemeClr val="tx1">
                    <a:tint val="75000"/>
                    <a:alpha val="6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1837" y="6138000"/>
            <a:ext cx="3095626" cy="720000"/>
          </a:xfrm>
          <a:prstGeom prst="rect">
            <a:avLst/>
          </a:prstGeom>
        </p:spPr>
        <p:txBody>
          <a:bodyPr/>
          <a:lstStyle/>
          <a:p>
            <a:fld id="{ABCC25C3-021A-4B0B-8F70-0C181FE1CF45}" type="datetime2">
              <a:rPr lang="en-US" smtClean="0"/>
              <a:t>Wednesday, November 9, 2022</a:t>
            </a:fld>
            <a:endParaRPr lang="en-US"/>
          </a:p>
        </p:txBody>
      </p:sp>
      <p:sp>
        <p:nvSpPr>
          <p:cNvPr id="5" name="Footer Placeholder 4"/>
          <p:cNvSpPr>
            <a:spLocks noGrp="1"/>
          </p:cNvSpPr>
          <p:nvPr>
            <p:ph type="ftr" sz="quarter" idx="11"/>
          </p:nvPr>
        </p:nvSpPr>
        <p:spPr>
          <a:xfrm>
            <a:off x="4548188" y="6138000"/>
            <a:ext cx="5003800" cy="720000"/>
          </a:xfrm>
          <a:prstGeom prst="rect">
            <a:avLst/>
          </a:prstGeom>
        </p:spPr>
        <p:txBody>
          <a:bodyPr/>
          <a:lstStyle/>
          <a:p>
            <a:pPr algn="l"/>
            <a:r>
              <a:rPr lang="en-US" dirty="0"/>
              <a:t>Sample Footer Text</a:t>
            </a:r>
          </a:p>
        </p:txBody>
      </p:sp>
      <p:sp>
        <p:nvSpPr>
          <p:cNvPr id="6" name="Slide Number Placeholder 5"/>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801125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200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58400" y="2541600"/>
            <a:ext cx="5003801" cy="32345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0C23D88D-8CEC-4ED9-A53B-5596187D9A16}" type="datetime2">
              <a:rPr lang="en-US" smtClean="0"/>
              <a:t>Wednesday, November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74347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10728325" cy="673005"/>
          </a:xfrm>
        </p:spPr>
        <p:txBody>
          <a:bodyPr>
            <a:normAutofit/>
          </a:bodyPr>
          <a:lstStyle/>
          <a:p>
            <a:r>
              <a:rPr lang="en-US"/>
              <a:t>Click to edit Master title style</a:t>
            </a:r>
            <a:endParaRPr lang="en-US" dirty="0"/>
          </a:p>
        </p:txBody>
      </p:sp>
      <p:sp>
        <p:nvSpPr>
          <p:cNvPr id="3" name="Text Placeholder 2"/>
          <p:cNvSpPr>
            <a:spLocks noGrp="1"/>
          </p:cNvSpPr>
          <p:nvPr>
            <p:ph type="body" idx="1"/>
          </p:nvPr>
        </p:nvSpPr>
        <p:spPr>
          <a:xfrm>
            <a:off x="720000" y="1840698"/>
            <a:ext cx="5015638" cy="565796"/>
          </a:xfrm>
        </p:spPr>
        <p:txBody>
          <a:bodyPr wrap="square"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720000" y="2541600"/>
            <a:ext cx="5003801"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58400" y="1840698"/>
            <a:ext cx="5015638" cy="565796"/>
          </a:xfrm>
        </p:spPr>
        <p:txBody>
          <a:bodyPr anchor="b">
            <a:normAutofit/>
          </a:bodyPr>
          <a:lstStyle>
            <a:lvl1pPr marL="0" indent="0">
              <a:lnSpc>
                <a:spcPct val="120000"/>
              </a:lnSpc>
              <a:buNone/>
              <a:defRPr sz="1600" b="0" cap="all" spc="200" baseline="0">
                <a:solidFill>
                  <a:schemeClr val="tx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58400" y="2541600"/>
            <a:ext cx="5003800" cy="3234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731837" y="6138000"/>
            <a:ext cx="3095626" cy="720000"/>
          </a:xfrm>
          <a:prstGeom prst="rect">
            <a:avLst/>
          </a:prstGeom>
        </p:spPr>
        <p:txBody>
          <a:bodyPr/>
          <a:lstStyle/>
          <a:p>
            <a:fld id="{D2CCD382-DFDA-4722-A27A-59C21AD112F2}" type="datetime2">
              <a:rPr lang="en-US" smtClean="0"/>
              <a:t>Wednesday, November 9, 2022</a:t>
            </a:fld>
            <a:endParaRPr lang="en-US"/>
          </a:p>
        </p:txBody>
      </p:sp>
      <p:sp>
        <p:nvSpPr>
          <p:cNvPr id="8" name="Footer Placeholder 7"/>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9" name="Slide Number Placeholder 8"/>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676306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731837" y="6138000"/>
            <a:ext cx="3095626" cy="720000"/>
          </a:xfrm>
          <a:prstGeom prst="rect">
            <a:avLst/>
          </a:prstGeom>
        </p:spPr>
        <p:txBody>
          <a:bodyPr/>
          <a:lstStyle/>
          <a:p>
            <a:fld id="{22F2A30D-1C09-413F-AAB1-38F366000715}" type="datetime2">
              <a:rPr lang="en-US" smtClean="0"/>
              <a:t>Wednesday, November 9, 2022</a:t>
            </a:fld>
            <a:endParaRPr lang="en-US"/>
          </a:p>
        </p:txBody>
      </p:sp>
      <p:sp>
        <p:nvSpPr>
          <p:cNvPr id="4" name="Footer Placeholder 3"/>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5" name="Slide Number Placeholder 4"/>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1311335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731837" y="6138000"/>
            <a:ext cx="3095626" cy="720000"/>
          </a:xfrm>
          <a:prstGeom prst="rect">
            <a:avLst/>
          </a:prstGeom>
        </p:spPr>
        <p:txBody>
          <a:bodyPr/>
          <a:lstStyle/>
          <a:p>
            <a:fld id="{6DB82B9C-D65E-4F64-95C3-B10F3B00F0D9}" type="datetime2">
              <a:rPr lang="en-US" smtClean="0"/>
              <a:t>Wednesday, November 9, 2022</a:t>
            </a:fld>
            <a:endParaRPr lang="en-US"/>
          </a:p>
        </p:txBody>
      </p:sp>
      <p:sp>
        <p:nvSpPr>
          <p:cNvPr id="3" name="Footer Placeholder 2"/>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4" name="Slide Number Placeholder 3"/>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294880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107463" cy="1477328"/>
          </a:xfrm>
        </p:spPr>
        <p:txBody>
          <a:bodyPr anchor="t" anchorCtr="0">
            <a:normAutofit/>
          </a:bodyPr>
          <a:lstStyle>
            <a:lvl1pPr>
              <a:lnSpc>
                <a:spcPct val="100000"/>
              </a:lnSpc>
              <a:defRPr sz="2800"/>
            </a:lvl1pPr>
          </a:lstStyle>
          <a:p>
            <a:r>
              <a:rPr lang="en-US"/>
              <a:t>Click to edit Master title style</a:t>
            </a:r>
            <a:endParaRPr lang="en-US" dirty="0"/>
          </a:p>
        </p:txBody>
      </p:sp>
      <p:sp>
        <p:nvSpPr>
          <p:cNvPr id="3" name="Content Placeholder 2"/>
          <p:cNvSpPr>
            <a:spLocks noGrp="1"/>
          </p:cNvSpPr>
          <p:nvPr>
            <p:ph idx="1"/>
          </p:nvPr>
        </p:nvSpPr>
        <p:spPr>
          <a:xfrm>
            <a:off x="4548188" y="584662"/>
            <a:ext cx="6911974" cy="5184313"/>
          </a:xfrm>
        </p:spPr>
        <p:txBody>
          <a:bodyPr/>
          <a:lstStyle>
            <a:lvl1pPr marL="0" indent="0">
              <a:lnSpc>
                <a:spcPct val="100000"/>
              </a:lnSpc>
              <a:buNone/>
              <a:defRPr sz="4800"/>
            </a:lvl1pPr>
            <a:lvl2pPr marL="914400" indent="-457200">
              <a:buFont typeface="Arial" panose="020B0604020202020204" pitchFamily="34" charset="0"/>
              <a:buChar char="•"/>
              <a:defRPr sz="2000"/>
            </a:lvl2pPr>
            <a:lvl3pPr marL="1257300" indent="-342900">
              <a:buFont typeface="Arial" panose="020B0604020202020204" pitchFamily="34" charset="0"/>
              <a:buChar char="•"/>
              <a:defRPr sz="2000"/>
            </a:lvl3pPr>
            <a:lvl4pPr marL="1714500" indent="-342900">
              <a:buFont typeface="Arial" panose="020B0604020202020204" pitchFamily="34" charset="0"/>
              <a:buChar char="•"/>
              <a:defRPr sz="2000"/>
            </a:lvl4pPr>
            <a:lvl5pPr marL="2171700" indent="-342900">
              <a:buFont typeface="Arial" panose="020B0604020202020204" pitchFamily="34" charset="0"/>
              <a:buChar cha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0000" y="2541600"/>
            <a:ext cx="3107463" cy="3231837"/>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B7F5FDCC-6AAC-4A08-B9E0-3793AB5E64C3}" type="datetime2">
              <a:rPr lang="en-US" smtClean="0"/>
              <a:t>Wednesday, November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27774203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20000" y="619200"/>
            <a:ext cx="3095626" cy="1476000"/>
          </a:xfrm>
        </p:spPr>
        <p:txBody>
          <a:bodyPr anchor="t" anchorCtr="0">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48188" y="728664"/>
            <a:ext cx="6923812" cy="504031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0000" y="2541600"/>
            <a:ext cx="3095625" cy="3232800"/>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31837" y="6138000"/>
            <a:ext cx="3095626" cy="720000"/>
          </a:xfrm>
          <a:prstGeom prst="rect">
            <a:avLst/>
          </a:prstGeom>
        </p:spPr>
        <p:txBody>
          <a:bodyPr/>
          <a:lstStyle/>
          <a:p>
            <a:fld id="{349FE94D-439C-40F1-900E-BC07940E3988}" type="datetime2">
              <a:rPr lang="en-US" smtClean="0"/>
              <a:t>Wednesday, November 9, 2022</a:t>
            </a:fld>
            <a:endParaRPr lang="en-US"/>
          </a:p>
        </p:txBody>
      </p:sp>
      <p:sp>
        <p:nvSpPr>
          <p:cNvPr id="6" name="Footer Placeholder 5"/>
          <p:cNvSpPr>
            <a:spLocks noGrp="1"/>
          </p:cNvSpPr>
          <p:nvPr>
            <p:ph type="ftr" sz="quarter" idx="11"/>
          </p:nvPr>
        </p:nvSpPr>
        <p:spPr>
          <a:xfrm>
            <a:off x="4548188" y="6138000"/>
            <a:ext cx="5003800" cy="720000"/>
          </a:xfrm>
          <a:prstGeom prst="rect">
            <a:avLst/>
          </a:prstGeom>
        </p:spPr>
        <p:txBody>
          <a:bodyPr/>
          <a:lstStyle/>
          <a:p>
            <a:r>
              <a:rPr lang="en-US"/>
              <a:t>Sample Footer Text</a:t>
            </a:r>
          </a:p>
        </p:txBody>
      </p:sp>
      <p:sp>
        <p:nvSpPr>
          <p:cNvPr id="7" name="Slide Number Placeholder 6"/>
          <p:cNvSpPr>
            <a:spLocks noGrp="1"/>
          </p:cNvSpPr>
          <p:nvPr>
            <p:ph type="sldNum" sz="quarter" idx="12"/>
          </p:nvPr>
        </p:nvSpPr>
        <p:spPr>
          <a:xfrm>
            <a:off x="10272713" y="6138000"/>
            <a:ext cx="1187449" cy="720000"/>
          </a:xfrm>
          <a:prstGeom prst="rect">
            <a:avLst/>
          </a:prstGeom>
        </p:spPr>
        <p:txBody>
          <a:bodyPr/>
          <a:lstStyle/>
          <a:p>
            <a:fld id="{1621B6DD-29C1-4FEA-923F-71EA1347694C}" type="slidenum">
              <a:rPr lang="en-US" smtClean="0"/>
              <a:t>‹#›</a:t>
            </a:fld>
            <a:endParaRPr lang="en-US"/>
          </a:p>
        </p:txBody>
      </p:sp>
    </p:spTree>
    <p:extLst>
      <p:ext uri="{BB962C8B-B14F-4D97-AF65-F5344CB8AC3E}">
        <p14:creationId xmlns:p14="http://schemas.microsoft.com/office/powerpoint/2010/main" val="438252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09646535-AEF6-4883-A4F9-EEC1F8B4319E}"/>
              </a:ext>
            </a:extLst>
          </p:cNvPr>
          <p:cNvSpPr/>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20000" y="619200"/>
            <a:ext cx="10728322" cy="1477328"/>
          </a:xfrm>
          <a:prstGeom prst="rect">
            <a:avLst/>
          </a:prstGeom>
        </p:spPr>
        <p:txBody>
          <a:bodyPr vert="horz" wrap="square" lIns="0" tIns="0" rIns="0" bIns="0" rtlCol="0" anchor="t" anchorCtr="0">
            <a:normAutofit/>
          </a:bodyPr>
          <a:lstStyle/>
          <a:p>
            <a:endParaRPr lang="en-US" dirty="0"/>
          </a:p>
        </p:txBody>
      </p:sp>
      <p:sp>
        <p:nvSpPr>
          <p:cNvPr id="3" name="Text Placeholder 2"/>
          <p:cNvSpPr>
            <a:spLocks noGrp="1"/>
          </p:cNvSpPr>
          <p:nvPr>
            <p:ph type="body" idx="1"/>
          </p:nvPr>
        </p:nvSpPr>
        <p:spPr>
          <a:xfrm>
            <a:off x="720000" y="2541600"/>
            <a:ext cx="10728325" cy="3227375"/>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31837" y="6138000"/>
            <a:ext cx="3095626" cy="720000"/>
          </a:xfrm>
          <a:prstGeom prst="rect">
            <a:avLst/>
          </a:prstGeom>
        </p:spPr>
        <p:txBody>
          <a:bodyPr vert="horz" lIns="0" tIns="180000" rIns="0" bIns="180000" rtlCol="0" anchor="ctr"/>
          <a:lstStyle>
            <a:lvl1pPr algn="l">
              <a:lnSpc>
                <a:spcPct val="120000"/>
              </a:lnSpc>
              <a:defRPr sz="1200" spc="20" baseline="0">
                <a:solidFill>
                  <a:schemeClr val="tx1"/>
                </a:solidFill>
                <a:latin typeface="+mn-lt"/>
              </a:defRPr>
            </a:lvl1pPr>
          </a:lstStyle>
          <a:p>
            <a:fld id="{8DEA2CF1-0EB2-4673-802D-3371233E4A77}" type="datetime2">
              <a:rPr lang="en-US" smtClean="0"/>
              <a:t>Wednesday, November 9, 2022</a:t>
            </a:fld>
            <a:endParaRPr lang="en-US" dirty="0"/>
          </a:p>
        </p:txBody>
      </p:sp>
      <p:sp>
        <p:nvSpPr>
          <p:cNvPr id="5" name="Footer Placeholder 4"/>
          <p:cNvSpPr>
            <a:spLocks noGrp="1"/>
          </p:cNvSpPr>
          <p:nvPr>
            <p:ph type="ftr" sz="quarter" idx="3"/>
          </p:nvPr>
        </p:nvSpPr>
        <p:spPr>
          <a:xfrm>
            <a:off x="4548188" y="6138000"/>
            <a:ext cx="5003800" cy="720000"/>
          </a:xfrm>
          <a:prstGeom prst="rect">
            <a:avLst/>
          </a:prstGeom>
        </p:spPr>
        <p:txBody>
          <a:bodyPr vert="horz" lIns="0" tIns="180000" rIns="0" bIns="180000" rtlCol="0" anchor="ctr"/>
          <a:lstStyle>
            <a:lvl1pPr algn="ctr">
              <a:lnSpc>
                <a:spcPct val="120000"/>
              </a:lnSpc>
              <a:defRPr sz="1200" spc="20" baseline="0">
                <a:solidFill>
                  <a:schemeClr val="tx1"/>
                </a:solidFill>
                <a:latin typeface="+mn-lt"/>
              </a:defRPr>
            </a:lvl1pPr>
          </a:lstStyle>
          <a:p>
            <a:pPr algn="l"/>
            <a:r>
              <a:rPr lang="en-US"/>
              <a:t>Sample Footer Text</a:t>
            </a:r>
            <a:endParaRPr lang="en-US" dirty="0"/>
          </a:p>
        </p:txBody>
      </p:sp>
      <p:sp>
        <p:nvSpPr>
          <p:cNvPr id="6" name="Slide Number Placeholder 5"/>
          <p:cNvSpPr>
            <a:spLocks noGrp="1"/>
          </p:cNvSpPr>
          <p:nvPr>
            <p:ph type="sldNum" sz="quarter" idx="4"/>
          </p:nvPr>
        </p:nvSpPr>
        <p:spPr>
          <a:xfrm>
            <a:off x="10272713" y="6138000"/>
            <a:ext cx="1187449" cy="720000"/>
          </a:xfrm>
          <a:prstGeom prst="rect">
            <a:avLst/>
          </a:prstGeom>
        </p:spPr>
        <p:txBody>
          <a:bodyPr vert="horz" lIns="0" tIns="180000" rIns="0" bIns="180000" rtlCol="0" anchor="ctr"/>
          <a:lstStyle>
            <a:lvl1pPr algn="r">
              <a:lnSpc>
                <a:spcPct val="120000"/>
              </a:lnSpc>
              <a:defRPr sz="1200" spc="20" baseline="0">
                <a:solidFill>
                  <a:schemeClr val="tx1"/>
                </a:solidFill>
                <a:latin typeface="+mn-lt"/>
              </a:defRPr>
            </a:lvl1pPr>
          </a:lstStyle>
          <a:p>
            <a:fld id="{1621B6DD-29C1-4FEA-923F-71EA1347694C}" type="slidenum">
              <a:rPr lang="en-US" smtClean="0"/>
              <a:pPr/>
              <a:t>‹#›</a:t>
            </a:fld>
            <a:endParaRPr lang="en-US" dirty="0"/>
          </a:p>
        </p:txBody>
      </p:sp>
    </p:spTree>
    <p:extLst>
      <p:ext uri="{BB962C8B-B14F-4D97-AF65-F5344CB8AC3E}">
        <p14:creationId xmlns:p14="http://schemas.microsoft.com/office/powerpoint/2010/main" val="3914331423"/>
      </p:ext>
    </p:extLst>
  </p:cSld>
  <p:clrMap bg1="dk1" tx1="lt1" bg2="dk2" tx2="lt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1" r:id="rId6"/>
    <p:sldLayoutId id="2147483777" r:id="rId7"/>
    <p:sldLayoutId id="2147483778" r:id="rId8"/>
    <p:sldLayoutId id="2147483779" r:id="rId9"/>
    <p:sldLayoutId id="2147483780" r:id="rId10"/>
    <p:sldLayoutId id="2147483782" r:id="rId11"/>
  </p:sldLayoutIdLst>
  <p:hf sldNum="0" hdr="0" ftr="0" dt="0"/>
  <p:txStyles>
    <p:titleStyle>
      <a:lvl1pPr algn="l" defTabSz="914400" rtl="0" eaLnBrk="1" latinLnBrk="0" hangingPunct="1">
        <a:lnSpc>
          <a:spcPct val="88000"/>
        </a:lnSpc>
        <a:spcBef>
          <a:spcPct val="0"/>
        </a:spcBef>
        <a:buNone/>
        <a:defRPr sz="4400" kern="1200" cap="none" spc="4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1pPr>
      <a:lvl2pPr marL="6858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2pPr>
      <a:lvl3pPr marL="11430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3pPr>
      <a:lvl4pPr marL="16002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4pPr>
      <a:lvl5pPr marL="2057400" indent="-228600" algn="l" defTabSz="914400" rtl="0" eaLnBrk="1" latinLnBrk="0" hangingPunct="1">
        <a:lnSpc>
          <a:spcPct val="120000"/>
        </a:lnSpc>
        <a:spcBef>
          <a:spcPts val="500"/>
        </a:spcBef>
        <a:buClr>
          <a:schemeClr val="accent4"/>
        </a:buClr>
        <a:buFont typeface="The Hand Extrablack" panose="03070A02030502020204" pitchFamily="66" charset="0"/>
        <a:buChar char="•"/>
        <a:defRPr sz="2000" kern="1200" spc="20" baseline="0">
          <a:solidFill>
            <a:schemeClr val="tx1">
              <a:alpha val="58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72" name="Rectangle 57">
            <a:extLst>
              <a:ext uri="{FF2B5EF4-FFF2-40B4-BE49-F238E27FC236}">
                <a16:creationId xmlns:a16="http://schemas.microsoft.com/office/drawing/2014/main" id="{E9D41AC3-6967-4CD8-BD83-C5FFD4CF84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59">
            <a:extLst>
              <a:ext uri="{FF2B5EF4-FFF2-40B4-BE49-F238E27FC236}">
                <a16:creationId xmlns:a16="http://schemas.microsoft.com/office/drawing/2014/main" id="{05272425-6B20-43FA-A3DD-E5CD002EC0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lumMod val="90000"/>
              <a:lumOff val="10000"/>
            </a:scheme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4" name="Freeform: Shape 61">
            <a:extLst>
              <a:ext uri="{FF2B5EF4-FFF2-40B4-BE49-F238E27FC236}">
                <a16:creationId xmlns:a16="http://schemas.microsoft.com/office/drawing/2014/main" id="{E302478D-7392-4CC9-858F-899723D1C0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
            <a:ext cx="7290985" cy="5780551"/>
          </a:xfrm>
          <a:custGeom>
            <a:avLst/>
            <a:gdLst>
              <a:gd name="connsiteX0" fmla="*/ 0 w 7290985"/>
              <a:gd name="connsiteY0" fmla="*/ 0 h 5780551"/>
              <a:gd name="connsiteX1" fmla="*/ 6557184 w 7290985"/>
              <a:gd name="connsiteY1" fmla="*/ 0 h 5780551"/>
              <a:gd name="connsiteX2" fmla="*/ 6664960 w 7290985"/>
              <a:gd name="connsiteY2" fmla="*/ 164043 h 5780551"/>
              <a:gd name="connsiteX3" fmla="*/ 7290023 w 7290985"/>
              <a:gd name="connsiteY3" fmla="*/ 2190105 h 5780551"/>
              <a:gd name="connsiteX4" fmla="*/ 7196671 w 7290985"/>
              <a:gd name="connsiteY4" fmla="*/ 2599316 h 5780551"/>
              <a:gd name="connsiteX5" fmla="*/ 6403428 w 7290985"/>
              <a:gd name="connsiteY5" fmla="*/ 4499140 h 5780551"/>
              <a:gd name="connsiteX6" fmla="*/ 4602824 w 7290985"/>
              <a:gd name="connsiteY6" fmla="*/ 5451646 h 5780551"/>
              <a:gd name="connsiteX7" fmla="*/ 2174195 w 7290985"/>
              <a:gd name="connsiteY7" fmla="*/ 5686875 h 5780551"/>
              <a:gd name="connsiteX8" fmla="*/ 1642485 w 7290985"/>
              <a:gd name="connsiteY8" fmla="*/ 5493826 h 5780551"/>
              <a:gd name="connsiteX9" fmla="*/ 2993 w 7290985"/>
              <a:gd name="connsiteY9" fmla="*/ 4295798 h 5780551"/>
              <a:gd name="connsiteX10" fmla="*/ 0 w 7290985"/>
              <a:gd name="connsiteY10" fmla="*/ 4291123 h 57805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7290985" h="5780551">
                <a:moveTo>
                  <a:pt x="0" y="0"/>
                </a:moveTo>
                <a:lnTo>
                  <a:pt x="6557184" y="0"/>
                </a:lnTo>
                <a:lnTo>
                  <a:pt x="6664960" y="164043"/>
                </a:lnTo>
                <a:cubicBezTo>
                  <a:pt x="7113368" y="894160"/>
                  <a:pt x="7306447" y="1566029"/>
                  <a:pt x="7290023" y="2190105"/>
                </a:cubicBezTo>
                <a:cubicBezTo>
                  <a:pt x="7196671" y="2599316"/>
                  <a:pt x="7196671" y="2599316"/>
                  <a:pt x="7196671" y="2599316"/>
                </a:cubicBezTo>
                <a:cubicBezTo>
                  <a:pt x="6978851" y="3554141"/>
                  <a:pt x="6702006" y="4136746"/>
                  <a:pt x="6403428" y="4499140"/>
                </a:cubicBezTo>
                <a:cubicBezTo>
                  <a:pt x="6036441" y="4845927"/>
                  <a:pt x="5464229" y="5145898"/>
                  <a:pt x="4602824" y="5451646"/>
                </a:cubicBezTo>
                <a:cubicBezTo>
                  <a:pt x="3809828" y="5773001"/>
                  <a:pt x="2995099" y="5874144"/>
                  <a:pt x="2174195" y="5686875"/>
                </a:cubicBezTo>
                <a:cubicBezTo>
                  <a:pt x="1968969" y="5640057"/>
                  <a:pt x="1763743" y="5593240"/>
                  <a:pt x="1642485" y="5493826"/>
                </a:cubicBezTo>
                <a:cubicBezTo>
                  <a:pt x="984052" y="5343621"/>
                  <a:pt x="437555" y="4944278"/>
                  <a:pt x="2993" y="4295798"/>
                </a:cubicBezTo>
                <a:lnTo>
                  <a:pt x="0" y="4291123"/>
                </a:lnTo>
                <a:close/>
              </a:path>
            </a:pathLst>
          </a:custGeom>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5D5D986D-1D13-45CA-AEAB-EE62AC3D8C20}"/>
              </a:ext>
            </a:extLst>
          </p:cNvPr>
          <p:cNvSpPr>
            <a:spLocks noGrp="1"/>
          </p:cNvSpPr>
          <p:nvPr>
            <p:ph type="ctrTitle"/>
          </p:nvPr>
        </p:nvSpPr>
        <p:spPr>
          <a:xfrm>
            <a:off x="364958" y="1146194"/>
            <a:ext cx="5692707" cy="2803071"/>
          </a:xfrm>
        </p:spPr>
        <p:txBody>
          <a:bodyPr anchor="ctr">
            <a:normAutofit fontScale="90000"/>
          </a:bodyPr>
          <a:lstStyle/>
          <a:p>
            <a:r>
              <a:rPr lang="en-GB" sz="3600" b="1" i="1" dirty="0">
                <a:solidFill>
                  <a:schemeClr val="bg2">
                    <a:lumMod val="50000"/>
                    <a:lumOff val="50000"/>
                  </a:schemeClr>
                </a:solidFill>
              </a:rPr>
              <a:t>SPL</a:t>
            </a:r>
            <a:r>
              <a:rPr lang="en-GB" sz="3600" b="1" i="1" cap="none" dirty="0">
                <a:solidFill>
                  <a:schemeClr val="bg2">
                    <a:lumMod val="50000"/>
                    <a:lumOff val="50000"/>
                  </a:schemeClr>
                </a:solidFill>
              </a:rPr>
              <a:t>a</a:t>
            </a:r>
            <a:r>
              <a:rPr lang="en-GB" sz="3600" b="1" i="1" dirty="0">
                <a:solidFill>
                  <a:schemeClr val="bg2">
                    <a:lumMod val="50000"/>
                    <a:lumOff val="50000"/>
                  </a:schemeClr>
                </a:solidFill>
              </a:rPr>
              <a:t>t-19</a:t>
            </a:r>
            <a:r>
              <a:rPr lang="en-GB" sz="3600" b="1" dirty="0">
                <a:solidFill>
                  <a:schemeClr val="bg2">
                    <a:lumMod val="50000"/>
                    <a:lumOff val="50000"/>
                  </a:schemeClr>
                </a:solidFill>
              </a:rPr>
              <a:t> </a:t>
            </a:r>
            <a:br>
              <a:rPr lang="en-GB" sz="3600" b="1" dirty="0">
                <a:solidFill>
                  <a:schemeClr val="bg2">
                    <a:lumMod val="50000"/>
                    <a:lumOff val="50000"/>
                  </a:schemeClr>
                </a:solidFill>
              </a:rPr>
            </a:br>
            <a:r>
              <a:rPr lang="en-GB" sz="3600" b="1" dirty="0">
                <a:solidFill>
                  <a:schemeClr val="bg2">
                    <a:lumMod val="50000"/>
                    <a:lumOff val="50000"/>
                  </a:schemeClr>
                </a:solidFill>
              </a:rPr>
              <a:t>Symptom patterns and life with longer term covid-19 in children and young people</a:t>
            </a:r>
            <a:br>
              <a:rPr lang="en-GB" sz="3900" dirty="0"/>
            </a:br>
            <a:br>
              <a:rPr lang="en-GB" sz="2800" cap="none" dirty="0"/>
            </a:br>
            <a:r>
              <a:rPr lang="en-GB" sz="2800" cap="none" dirty="0"/>
              <a:t>Middleport practice has teamed up with researchers at Keele University School of Medicine to help study the longer term effects of COVID-19 infection in children and young people (aged 8-17 years). You don’t have to have had covid to take part. We will send a text to all children and young people who might be eligible, in the near future. Please check your details are up to date and watch out for it! The study will involve answering online questionnaires every 3 months for 1 year. Some children may be invited to take part in interviews, but this is not essential. Thank you for taking part!. If</a:t>
            </a:r>
            <a:r>
              <a:rPr lang="en-GB" sz="2800" cap="none" dirty="0">
                <a:ea typeface="+mj-lt"/>
                <a:cs typeface="+mj-lt"/>
              </a:rPr>
              <a:t> you have any questions or would like any further information please contact the SPLaT-19 Research Team at Keele Clinical Trials Unit (CYU) on 01782 732950 or ctu.splat19@keele.ac.uk.</a:t>
            </a:r>
            <a:endParaRPr lang="en-GB" sz="800" dirty="0"/>
          </a:p>
        </p:txBody>
      </p:sp>
      <p:grpSp>
        <p:nvGrpSpPr>
          <p:cNvPr id="64" name="Group 63">
            <a:extLst>
              <a:ext uri="{FF2B5EF4-FFF2-40B4-BE49-F238E27FC236}">
                <a16:creationId xmlns:a16="http://schemas.microsoft.com/office/drawing/2014/main" id="{7165ABE4-4F05-4AA4-A587-5AC6A98B8A8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6435063" y="1460855"/>
            <a:ext cx="4904299" cy="5511445"/>
            <a:chOff x="6435063" y="1460855"/>
            <a:chExt cx="4904299" cy="5511445"/>
          </a:xfrm>
        </p:grpSpPr>
        <p:sp>
          <p:nvSpPr>
            <p:cNvPr id="65" name="Freeform 79">
              <a:extLst>
                <a:ext uri="{FF2B5EF4-FFF2-40B4-BE49-F238E27FC236}">
                  <a16:creationId xmlns:a16="http://schemas.microsoft.com/office/drawing/2014/main" id="{D51FF5CC-1EAF-4547-91F9-4C4D7096813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671651" y="5894855"/>
              <a:ext cx="667711" cy="1077445"/>
            </a:xfrm>
            <a:custGeom>
              <a:avLst/>
              <a:gdLst>
                <a:gd name="T0" fmla="*/ 15 w 49"/>
                <a:gd name="T1" fmla="*/ 65 h 79"/>
                <a:gd name="T2" fmla="*/ 12 w 49"/>
                <a:gd name="T3" fmla="*/ 54 h 79"/>
                <a:gd name="T4" fmla="*/ 8 w 49"/>
                <a:gd name="T5" fmla="*/ 33 h 79"/>
                <a:gd name="T6" fmla="*/ 38 w 49"/>
                <a:gd name="T7" fmla="*/ 24 h 79"/>
                <a:gd name="T8" fmla="*/ 45 w 49"/>
                <a:gd name="T9" fmla="*/ 70 h 79"/>
                <a:gd name="T10" fmla="*/ 15 w 49"/>
                <a:gd name="T11" fmla="*/ 65 h 79"/>
              </a:gdLst>
              <a:ahLst/>
              <a:cxnLst>
                <a:cxn ang="0">
                  <a:pos x="T0" y="T1"/>
                </a:cxn>
                <a:cxn ang="0">
                  <a:pos x="T2" y="T3"/>
                </a:cxn>
                <a:cxn ang="0">
                  <a:pos x="T4" y="T5"/>
                </a:cxn>
                <a:cxn ang="0">
                  <a:pos x="T6" y="T7"/>
                </a:cxn>
                <a:cxn ang="0">
                  <a:pos x="T8" y="T9"/>
                </a:cxn>
                <a:cxn ang="0">
                  <a:pos x="T10" y="T11"/>
                </a:cxn>
              </a:cxnLst>
              <a:rect l="0" t="0" r="r" b="b"/>
              <a:pathLst>
                <a:path w="49" h="79">
                  <a:moveTo>
                    <a:pt x="15" y="65"/>
                  </a:moveTo>
                  <a:cubicBezTo>
                    <a:pt x="14" y="59"/>
                    <a:pt x="13" y="58"/>
                    <a:pt x="12" y="54"/>
                  </a:cubicBezTo>
                  <a:cubicBezTo>
                    <a:pt x="11" y="45"/>
                    <a:pt x="10" y="40"/>
                    <a:pt x="8" y="33"/>
                  </a:cubicBezTo>
                  <a:cubicBezTo>
                    <a:pt x="0" y="9"/>
                    <a:pt x="34" y="0"/>
                    <a:pt x="38" y="24"/>
                  </a:cubicBezTo>
                  <a:cubicBezTo>
                    <a:pt x="43" y="43"/>
                    <a:pt x="49" y="60"/>
                    <a:pt x="45" y="70"/>
                  </a:cubicBezTo>
                  <a:cubicBezTo>
                    <a:pt x="38" y="77"/>
                    <a:pt x="19" y="79"/>
                    <a:pt x="15" y="65"/>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66" name="Freeform 80">
              <a:extLst>
                <a:ext uri="{FF2B5EF4-FFF2-40B4-BE49-F238E27FC236}">
                  <a16:creationId xmlns:a16="http://schemas.microsoft.com/office/drawing/2014/main" id="{F1C578E7-72C9-457D-885A-03D8CA8E5A9A}"/>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6435063" y="3856192"/>
              <a:ext cx="895341" cy="460318"/>
            </a:xfrm>
            <a:custGeom>
              <a:avLst/>
              <a:gdLst>
                <a:gd name="T0" fmla="*/ 53 w 66"/>
                <a:gd name="T1" fmla="*/ 33 h 34"/>
                <a:gd name="T2" fmla="*/ 39 w 66"/>
                <a:gd name="T3" fmla="*/ 33 h 34"/>
                <a:gd name="T4" fmla="*/ 21 w 66"/>
                <a:gd name="T5" fmla="*/ 33 h 34"/>
                <a:gd name="T6" fmla="*/ 12 w 66"/>
                <a:gd name="T7" fmla="*/ 32 h 34"/>
                <a:gd name="T8" fmla="*/ 3 w 66"/>
                <a:gd name="T9" fmla="*/ 28 h 34"/>
                <a:gd name="T10" fmla="*/ 0 w 66"/>
                <a:gd name="T11" fmla="*/ 21 h 34"/>
                <a:gd name="T12" fmla="*/ 0 w 66"/>
                <a:gd name="T13" fmla="*/ 16 h 34"/>
                <a:gd name="T14" fmla="*/ 3 w 66"/>
                <a:gd name="T15" fmla="*/ 7 h 34"/>
                <a:gd name="T16" fmla="*/ 11 w 66"/>
                <a:gd name="T17" fmla="*/ 3 h 34"/>
                <a:gd name="T18" fmla="*/ 23 w 66"/>
                <a:gd name="T19" fmla="*/ 2 h 34"/>
                <a:gd name="T20" fmla="*/ 43 w 66"/>
                <a:gd name="T21" fmla="*/ 0 h 34"/>
                <a:gd name="T22" fmla="*/ 48 w 66"/>
                <a:gd name="T23" fmla="*/ 0 h 34"/>
                <a:gd name="T24" fmla="*/ 62 w 66"/>
                <a:gd name="T25" fmla="*/ 4 h 34"/>
                <a:gd name="T26" fmla="*/ 66 w 66"/>
                <a:gd name="T27" fmla="*/ 13 h 34"/>
                <a:gd name="T28" fmla="*/ 66 w 66"/>
                <a:gd name="T29" fmla="*/ 20 h 34"/>
                <a:gd name="T30" fmla="*/ 62 w 66"/>
                <a:gd name="T31" fmla="*/ 29 h 34"/>
                <a:gd name="T32" fmla="*/ 53 w 66"/>
                <a:gd name="T33" fmla="*/ 33 h 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66" h="34">
                  <a:moveTo>
                    <a:pt x="53" y="33"/>
                  </a:moveTo>
                  <a:cubicBezTo>
                    <a:pt x="47" y="33"/>
                    <a:pt x="53" y="34"/>
                    <a:pt x="39" y="33"/>
                  </a:cubicBezTo>
                  <a:cubicBezTo>
                    <a:pt x="24" y="33"/>
                    <a:pt x="21" y="33"/>
                    <a:pt x="21" y="33"/>
                  </a:cubicBezTo>
                  <a:cubicBezTo>
                    <a:pt x="12" y="32"/>
                    <a:pt x="12" y="32"/>
                    <a:pt x="12" y="32"/>
                  </a:cubicBezTo>
                  <a:cubicBezTo>
                    <a:pt x="7" y="31"/>
                    <a:pt x="4" y="30"/>
                    <a:pt x="3" y="28"/>
                  </a:cubicBezTo>
                  <a:cubicBezTo>
                    <a:pt x="1" y="26"/>
                    <a:pt x="0" y="24"/>
                    <a:pt x="0" y="21"/>
                  </a:cubicBezTo>
                  <a:cubicBezTo>
                    <a:pt x="0" y="21"/>
                    <a:pt x="0" y="19"/>
                    <a:pt x="0" y="16"/>
                  </a:cubicBezTo>
                  <a:cubicBezTo>
                    <a:pt x="0" y="13"/>
                    <a:pt x="1" y="10"/>
                    <a:pt x="3" y="7"/>
                  </a:cubicBezTo>
                  <a:cubicBezTo>
                    <a:pt x="4" y="5"/>
                    <a:pt x="7" y="3"/>
                    <a:pt x="11" y="3"/>
                  </a:cubicBezTo>
                  <a:cubicBezTo>
                    <a:pt x="16" y="2"/>
                    <a:pt x="20" y="2"/>
                    <a:pt x="23" y="2"/>
                  </a:cubicBezTo>
                  <a:cubicBezTo>
                    <a:pt x="32" y="1"/>
                    <a:pt x="37" y="0"/>
                    <a:pt x="43" y="0"/>
                  </a:cubicBezTo>
                  <a:cubicBezTo>
                    <a:pt x="48" y="0"/>
                    <a:pt x="48" y="0"/>
                    <a:pt x="48" y="0"/>
                  </a:cubicBezTo>
                  <a:cubicBezTo>
                    <a:pt x="54" y="1"/>
                    <a:pt x="59" y="3"/>
                    <a:pt x="62" y="4"/>
                  </a:cubicBezTo>
                  <a:cubicBezTo>
                    <a:pt x="65" y="6"/>
                    <a:pt x="66" y="9"/>
                    <a:pt x="66" y="13"/>
                  </a:cubicBezTo>
                  <a:cubicBezTo>
                    <a:pt x="66" y="15"/>
                    <a:pt x="66" y="17"/>
                    <a:pt x="66" y="20"/>
                  </a:cubicBezTo>
                  <a:cubicBezTo>
                    <a:pt x="65" y="23"/>
                    <a:pt x="64" y="26"/>
                    <a:pt x="62" y="29"/>
                  </a:cubicBezTo>
                  <a:cubicBezTo>
                    <a:pt x="60" y="31"/>
                    <a:pt x="57" y="32"/>
                    <a:pt x="53" y="33"/>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67" name="Freeform 82">
              <a:extLst>
                <a:ext uri="{FF2B5EF4-FFF2-40B4-BE49-F238E27FC236}">
                  <a16:creationId xmlns:a16="http://schemas.microsoft.com/office/drawing/2014/main" id="{F17A298C-BD8B-49CF-91DF-9C1C50BE9C5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10755114" y="1460855"/>
              <a:ext cx="500784" cy="910515"/>
            </a:xfrm>
            <a:custGeom>
              <a:avLst/>
              <a:gdLst>
                <a:gd name="T0" fmla="*/ 3 w 37"/>
                <a:gd name="T1" fmla="*/ 28 h 67"/>
                <a:gd name="T2" fmla="*/ 4 w 37"/>
                <a:gd name="T3" fmla="*/ 19 h 67"/>
                <a:gd name="T4" fmla="*/ 5 w 37"/>
                <a:gd name="T5" fmla="*/ 12 h 67"/>
                <a:gd name="T6" fmla="*/ 13 w 37"/>
                <a:gd name="T7" fmla="*/ 1 h 67"/>
                <a:gd name="T8" fmla="*/ 25 w 37"/>
                <a:gd name="T9" fmla="*/ 1 h 67"/>
                <a:gd name="T10" fmla="*/ 35 w 37"/>
                <a:gd name="T11" fmla="*/ 7 h 67"/>
                <a:gd name="T12" fmla="*/ 33 w 37"/>
                <a:gd name="T13" fmla="*/ 47 h 67"/>
                <a:gd name="T14" fmla="*/ 24 w 37"/>
                <a:gd name="T15" fmla="*/ 65 h 67"/>
                <a:gd name="T16" fmla="*/ 13 w 37"/>
                <a:gd name="T17" fmla="*/ 66 h 67"/>
                <a:gd name="T18" fmla="*/ 2 w 37"/>
                <a:gd name="T19" fmla="*/ 60 h 67"/>
                <a:gd name="T20" fmla="*/ 1 w 37"/>
                <a:gd name="T21" fmla="*/ 48 h 67"/>
                <a:gd name="T22" fmla="*/ 3 w 37"/>
                <a:gd name="T23" fmla="*/ 28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7" h="67">
                  <a:moveTo>
                    <a:pt x="3" y="28"/>
                  </a:moveTo>
                  <a:cubicBezTo>
                    <a:pt x="3" y="25"/>
                    <a:pt x="4" y="20"/>
                    <a:pt x="4" y="19"/>
                  </a:cubicBezTo>
                  <a:cubicBezTo>
                    <a:pt x="5" y="12"/>
                    <a:pt x="5" y="12"/>
                    <a:pt x="5" y="12"/>
                  </a:cubicBezTo>
                  <a:cubicBezTo>
                    <a:pt x="7" y="6"/>
                    <a:pt x="10" y="3"/>
                    <a:pt x="13" y="1"/>
                  </a:cubicBezTo>
                  <a:cubicBezTo>
                    <a:pt x="16" y="0"/>
                    <a:pt x="20" y="0"/>
                    <a:pt x="25" y="1"/>
                  </a:cubicBezTo>
                  <a:cubicBezTo>
                    <a:pt x="30" y="2"/>
                    <a:pt x="34" y="4"/>
                    <a:pt x="35" y="7"/>
                  </a:cubicBezTo>
                  <a:cubicBezTo>
                    <a:pt x="37" y="11"/>
                    <a:pt x="33" y="43"/>
                    <a:pt x="33" y="47"/>
                  </a:cubicBezTo>
                  <a:cubicBezTo>
                    <a:pt x="32" y="57"/>
                    <a:pt x="30" y="63"/>
                    <a:pt x="24" y="65"/>
                  </a:cubicBezTo>
                  <a:cubicBezTo>
                    <a:pt x="21" y="67"/>
                    <a:pt x="17" y="67"/>
                    <a:pt x="13" y="66"/>
                  </a:cubicBezTo>
                  <a:cubicBezTo>
                    <a:pt x="8" y="66"/>
                    <a:pt x="4" y="64"/>
                    <a:pt x="2" y="60"/>
                  </a:cubicBezTo>
                  <a:cubicBezTo>
                    <a:pt x="1" y="57"/>
                    <a:pt x="0" y="53"/>
                    <a:pt x="1" y="48"/>
                  </a:cubicBezTo>
                  <a:cubicBezTo>
                    <a:pt x="1" y="48"/>
                    <a:pt x="3" y="30"/>
                    <a:pt x="3" y="2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68" name="Freeform 83">
              <a:extLst>
                <a:ext uri="{FF2B5EF4-FFF2-40B4-BE49-F238E27FC236}">
                  <a16:creationId xmlns:a16="http://schemas.microsoft.com/office/drawing/2014/main" id="{C04F20E5-D6C2-4BBC-82D7-A3C0E90F35E9}"/>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963820" y="1482445"/>
              <a:ext cx="515958" cy="910515"/>
            </a:xfrm>
            <a:custGeom>
              <a:avLst/>
              <a:gdLst>
                <a:gd name="T0" fmla="*/ 36 w 38"/>
                <a:gd name="T1" fmla="*/ 58 h 67"/>
                <a:gd name="T2" fmla="*/ 33 w 38"/>
                <a:gd name="T3" fmla="*/ 63 h 67"/>
                <a:gd name="T4" fmla="*/ 27 w 38"/>
                <a:gd name="T5" fmla="*/ 65 h 67"/>
                <a:gd name="T6" fmla="*/ 24 w 38"/>
                <a:gd name="T7" fmla="*/ 66 h 67"/>
                <a:gd name="T8" fmla="*/ 16 w 38"/>
                <a:gd name="T9" fmla="*/ 65 h 67"/>
                <a:gd name="T10" fmla="*/ 9 w 38"/>
                <a:gd name="T11" fmla="*/ 59 h 67"/>
                <a:gd name="T12" fmla="*/ 6 w 38"/>
                <a:gd name="T13" fmla="*/ 48 h 67"/>
                <a:gd name="T14" fmla="*/ 5 w 38"/>
                <a:gd name="T15" fmla="*/ 37 h 67"/>
                <a:gd name="T16" fmla="*/ 2 w 38"/>
                <a:gd name="T17" fmla="*/ 22 h 67"/>
                <a:gd name="T18" fmla="*/ 1 w 38"/>
                <a:gd name="T19" fmla="*/ 9 h 67"/>
                <a:gd name="T20" fmla="*/ 13 w 38"/>
                <a:gd name="T21" fmla="*/ 1 h 67"/>
                <a:gd name="T22" fmla="*/ 23 w 38"/>
                <a:gd name="T23" fmla="*/ 2 h 67"/>
                <a:gd name="T24" fmla="*/ 28 w 38"/>
                <a:gd name="T25" fmla="*/ 6 h 67"/>
                <a:gd name="T26" fmla="*/ 32 w 38"/>
                <a:gd name="T27" fmla="*/ 14 h 67"/>
                <a:gd name="T28" fmla="*/ 37 w 38"/>
                <a:gd name="T29" fmla="*/ 46 h 67"/>
                <a:gd name="T30" fmla="*/ 36 w 38"/>
                <a:gd name="T31" fmla="*/ 58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38" h="67">
                  <a:moveTo>
                    <a:pt x="36" y="58"/>
                  </a:moveTo>
                  <a:cubicBezTo>
                    <a:pt x="35" y="60"/>
                    <a:pt x="34" y="62"/>
                    <a:pt x="33" y="63"/>
                  </a:cubicBezTo>
                  <a:cubicBezTo>
                    <a:pt x="31" y="64"/>
                    <a:pt x="29" y="64"/>
                    <a:pt x="27" y="65"/>
                  </a:cubicBezTo>
                  <a:cubicBezTo>
                    <a:pt x="26" y="65"/>
                    <a:pt x="25" y="66"/>
                    <a:pt x="24" y="66"/>
                  </a:cubicBezTo>
                  <a:cubicBezTo>
                    <a:pt x="21" y="67"/>
                    <a:pt x="18" y="67"/>
                    <a:pt x="16" y="65"/>
                  </a:cubicBezTo>
                  <a:cubicBezTo>
                    <a:pt x="13" y="64"/>
                    <a:pt x="11" y="62"/>
                    <a:pt x="9" y="59"/>
                  </a:cubicBezTo>
                  <a:cubicBezTo>
                    <a:pt x="7" y="56"/>
                    <a:pt x="6" y="52"/>
                    <a:pt x="6" y="48"/>
                  </a:cubicBezTo>
                  <a:cubicBezTo>
                    <a:pt x="5" y="37"/>
                    <a:pt x="5" y="37"/>
                    <a:pt x="5" y="37"/>
                  </a:cubicBezTo>
                  <a:cubicBezTo>
                    <a:pt x="2" y="22"/>
                    <a:pt x="2" y="22"/>
                    <a:pt x="2" y="22"/>
                  </a:cubicBezTo>
                  <a:cubicBezTo>
                    <a:pt x="0" y="16"/>
                    <a:pt x="0" y="12"/>
                    <a:pt x="1" y="9"/>
                  </a:cubicBezTo>
                  <a:cubicBezTo>
                    <a:pt x="3" y="5"/>
                    <a:pt x="7" y="1"/>
                    <a:pt x="13" y="1"/>
                  </a:cubicBezTo>
                  <a:cubicBezTo>
                    <a:pt x="18" y="0"/>
                    <a:pt x="21" y="2"/>
                    <a:pt x="23" y="2"/>
                  </a:cubicBezTo>
                  <a:cubicBezTo>
                    <a:pt x="25" y="3"/>
                    <a:pt x="26" y="4"/>
                    <a:pt x="28" y="6"/>
                  </a:cubicBezTo>
                  <a:cubicBezTo>
                    <a:pt x="29" y="8"/>
                    <a:pt x="30" y="10"/>
                    <a:pt x="32" y="14"/>
                  </a:cubicBezTo>
                  <a:cubicBezTo>
                    <a:pt x="33" y="18"/>
                    <a:pt x="37" y="46"/>
                    <a:pt x="37" y="46"/>
                  </a:cubicBezTo>
                  <a:cubicBezTo>
                    <a:pt x="38" y="52"/>
                    <a:pt x="37" y="56"/>
                    <a:pt x="36" y="58"/>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69" name="Freeform 84">
              <a:extLst>
                <a:ext uri="{FF2B5EF4-FFF2-40B4-BE49-F238E27FC236}">
                  <a16:creationId xmlns:a16="http://schemas.microsoft.com/office/drawing/2014/main" id="{29FF47AB-A782-442A-AC2A-7209446716F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185417" y="5361771"/>
              <a:ext cx="773940" cy="814407"/>
            </a:xfrm>
            <a:custGeom>
              <a:avLst/>
              <a:gdLst>
                <a:gd name="T0" fmla="*/ 4 w 57"/>
                <a:gd name="T1" fmla="*/ 34 h 60"/>
                <a:gd name="T2" fmla="*/ 17 w 57"/>
                <a:gd name="T3" fmla="*/ 18 h 60"/>
                <a:gd name="T4" fmla="*/ 26 w 57"/>
                <a:gd name="T5" fmla="*/ 8 h 60"/>
                <a:gd name="T6" fmla="*/ 29 w 57"/>
                <a:gd name="T7" fmla="*/ 5 h 60"/>
                <a:gd name="T8" fmla="*/ 41 w 57"/>
                <a:gd name="T9" fmla="*/ 0 h 60"/>
                <a:gd name="T10" fmla="*/ 51 w 57"/>
                <a:gd name="T11" fmla="*/ 6 h 60"/>
                <a:gd name="T12" fmla="*/ 56 w 57"/>
                <a:gd name="T13" fmla="*/ 16 h 60"/>
                <a:gd name="T14" fmla="*/ 51 w 57"/>
                <a:gd name="T15" fmla="*/ 28 h 60"/>
                <a:gd name="T16" fmla="*/ 29 w 57"/>
                <a:gd name="T17" fmla="*/ 53 h 60"/>
                <a:gd name="T18" fmla="*/ 17 w 57"/>
                <a:gd name="T19" fmla="*/ 59 h 60"/>
                <a:gd name="T20" fmla="*/ 5 w 57"/>
                <a:gd name="T21" fmla="*/ 54 h 60"/>
                <a:gd name="T22" fmla="*/ 0 w 57"/>
                <a:gd name="T23" fmla="*/ 45 h 60"/>
                <a:gd name="T24" fmla="*/ 4 w 57"/>
                <a:gd name="T25" fmla="*/ 34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7" h="60">
                  <a:moveTo>
                    <a:pt x="4" y="34"/>
                  </a:moveTo>
                  <a:cubicBezTo>
                    <a:pt x="5" y="33"/>
                    <a:pt x="17" y="18"/>
                    <a:pt x="17" y="18"/>
                  </a:cubicBezTo>
                  <a:cubicBezTo>
                    <a:pt x="21" y="14"/>
                    <a:pt x="24" y="10"/>
                    <a:pt x="26" y="8"/>
                  </a:cubicBezTo>
                  <a:cubicBezTo>
                    <a:pt x="29" y="5"/>
                    <a:pt x="29" y="5"/>
                    <a:pt x="29" y="5"/>
                  </a:cubicBezTo>
                  <a:cubicBezTo>
                    <a:pt x="34" y="2"/>
                    <a:pt x="38" y="0"/>
                    <a:pt x="41" y="0"/>
                  </a:cubicBezTo>
                  <a:cubicBezTo>
                    <a:pt x="44" y="1"/>
                    <a:pt x="47" y="2"/>
                    <a:pt x="51" y="6"/>
                  </a:cubicBezTo>
                  <a:cubicBezTo>
                    <a:pt x="55" y="10"/>
                    <a:pt x="57" y="13"/>
                    <a:pt x="56" y="16"/>
                  </a:cubicBezTo>
                  <a:cubicBezTo>
                    <a:pt x="56" y="19"/>
                    <a:pt x="54" y="23"/>
                    <a:pt x="51" y="28"/>
                  </a:cubicBezTo>
                  <a:cubicBezTo>
                    <a:pt x="51" y="28"/>
                    <a:pt x="33" y="48"/>
                    <a:pt x="29" y="53"/>
                  </a:cubicBezTo>
                  <a:cubicBezTo>
                    <a:pt x="25" y="57"/>
                    <a:pt x="21" y="59"/>
                    <a:pt x="17" y="59"/>
                  </a:cubicBezTo>
                  <a:cubicBezTo>
                    <a:pt x="13" y="60"/>
                    <a:pt x="9" y="58"/>
                    <a:pt x="5" y="54"/>
                  </a:cubicBezTo>
                  <a:cubicBezTo>
                    <a:pt x="2" y="51"/>
                    <a:pt x="0" y="48"/>
                    <a:pt x="0" y="45"/>
                  </a:cubicBezTo>
                  <a:cubicBezTo>
                    <a:pt x="0" y="42"/>
                    <a:pt x="2" y="38"/>
                    <a:pt x="4" y="34"/>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70" name="Freeform 85">
              <a:extLst>
                <a:ext uri="{FF2B5EF4-FFF2-40B4-BE49-F238E27FC236}">
                  <a16:creationId xmlns:a16="http://schemas.microsoft.com/office/drawing/2014/main" id="{D064DEE4-398C-4DDF-97DA-6FFB6BDA6B3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8879512" y="5973150"/>
              <a:ext cx="485608" cy="885225"/>
            </a:xfrm>
            <a:custGeom>
              <a:avLst/>
              <a:gdLst>
                <a:gd name="T0" fmla="*/ 36 w 36"/>
                <a:gd name="T1" fmla="*/ 15 h 65"/>
                <a:gd name="T2" fmla="*/ 34 w 36"/>
                <a:gd name="T3" fmla="*/ 5 h 65"/>
                <a:gd name="T4" fmla="*/ 28 w 36"/>
                <a:gd name="T5" fmla="*/ 1 h 65"/>
                <a:gd name="T6" fmla="*/ 23 w 36"/>
                <a:gd name="T7" fmla="*/ 0 h 65"/>
                <a:gd name="T8" fmla="*/ 13 w 36"/>
                <a:gd name="T9" fmla="*/ 1 h 65"/>
                <a:gd name="T10" fmla="*/ 7 w 36"/>
                <a:gd name="T11" fmla="*/ 9 h 65"/>
                <a:gd name="T12" fmla="*/ 4 w 36"/>
                <a:gd name="T13" fmla="*/ 19 h 65"/>
                <a:gd name="T14" fmla="*/ 0 w 36"/>
                <a:gd name="T15" fmla="*/ 44 h 65"/>
                <a:gd name="T16" fmla="*/ 1 w 36"/>
                <a:gd name="T17" fmla="*/ 58 h 65"/>
                <a:gd name="T18" fmla="*/ 8 w 36"/>
                <a:gd name="T19" fmla="*/ 64 h 65"/>
                <a:gd name="T20" fmla="*/ 16 w 36"/>
                <a:gd name="T21" fmla="*/ 65 h 65"/>
                <a:gd name="T22" fmla="*/ 25 w 36"/>
                <a:gd name="T23" fmla="*/ 63 h 65"/>
                <a:gd name="T24" fmla="*/ 31 w 36"/>
                <a:gd name="T25" fmla="*/ 55 h 65"/>
                <a:gd name="T26" fmla="*/ 34 w 36"/>
                <a:gd name="T27" fmla="*/ 40 h 65"/>
                <a:gd name="T28" fmla="*/ 36 w 36"/>
                <a:gd name="T29" fmla="*/ 15 h 6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36" h="65">
                  <a:moveTo>
                    <a:pt x="36" y="15"/>
                  </a:moveTo>
                  <a:cubicBezTo>
                    <a:pt x="36" y="10"/>
                    <a:pt x="35" y="7"/>
                    <a:pt x="34" y="5"/>
                  </a:cubicBezTo>
                  <a:cubicBezTo>
                    <a:pt x="33" y="3"/>
                    <a:pt x="31" y="2"/>
                    <a:pt x="28" y="1"/>
                  </a:cubicBezTo>
                  <a:cubicBezTo>
                    <a:pt x="27" y="1"/>
                    <a:pt x="25" y="1"/>
                    <a:pt x="23" y="0"/>
                  </a:cubicBezTo>
                  <a:cubicBezTo>
                    <a:pt x="19" y="0"/>
                    <a:pt x="16" y="0"/>
                    <a:pt x="13" y="1"/>
                  </a:cubicBezTo>
                  <a:cubicBezTo>
                    <a:pt x="11" y="2"/>
                    <a:pt x="9" y="4"/>
                    <a:pt x="7" y="9"/>
                  </a:cubicBezTo>
                  <a:cubicBezTo>
                    <a:pt x="6" y="13"/>
                    <a:pt x="5" y="17"/>
                    <a:pt x="4" y="19"/>
                  </a:cubicBezTo>
                  <a:cubicBezTo>
                    <a:pt x="2" y="29"/>
                    <a:pt x="0" y="44"/>
                    <a:pt x="0" y="44"/>
                  </a:cubicBezTo>
                  <a:cubicBezTo>
                    <a:pt x="0" y="50"/>
                    <a:pt x="0" y="55"/>
                    <a:pt x="1" y="58"/>
                  </a:cubicBezTo>
                  <a:cubicBezTo>
                    <a:pt x="2" y="61"/>
                    <a:pt x="5" y="63"/>
                    <a:pt x="8" y="64"/>
                  </a:cubicBezTo>
                  <a:cubicBezTo>
                    <a:pt x="11" y="65"/>
                    <a:pt x="13" y="65"/>
                    <a:pt x="16" y="65"/>
                  </a:cubicBezTo>
                  <a:cubicBezTo>
                    <a:pt x="19" y="65"/>
                    <a:pt x="22" y="64"/>
                    <a:pt x="25" y="63"/>
                  </a:cubicBezTo>
                  <a:cubicBezTo>
                    <a:pt x="28" y="61"/>
                    <a:pt x="30" y="59"/>
                    <a:pt x="31" y="55"/>
                  </a:cubicBezTo>
                  <a:cubicBezTo>
                    <a:pt x="32" y="50"/>
                    <a:pt x="31" y="54"/>
                    <a:pt x="34" y="40"/>
                  </a:cubicBezTo>
                  <a:lnTo>
                    <a:pt x="36" y="15"/>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sp>
          <p:nvSpPr>
            <p:cNvPr id="71" name="Freeform 87">
              <a:extLst>
                <a:ext uri="{FF2B5EF4-FFF2-40B4-BE49-F238E27FC236}">
                  <a16:creationId xmlns:a16="http://schemas.microsoft.com/office/drawing/2014/main" id="{D669430A-F309-4BCC-BAFC-CDF40712C607}"/>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rot="10800000">
              <a:off x="7232755" y="2056731"/>
              <a:ext cx="748646" cy="804290"/>
            </a:xfrm>
            <a:custGeom>
              <a:avLst/>
              <a:gdLst>
                <a:gd name="T0" fmla="*/ 0 w 55"/>
                <a:gd name="T1" fmla="*/ 17 h 59"/>
                <a:gd name="T2" fmla="*/ 1 w 55"/>
                <a:gd name="T3" fmla="*/ 11 h 59"/>
                <a:gd name="T4" fmla="*/ 4 w 55"/>
                <a:gd name="T5" fmla="*/ 6 h 59"/>
                <a:gd name="T6" fmla="*/ 7 w 55"/>
                <a:gd name="T7" fmla="*/ 4 h 59"/>
                <a:gd name="T8" fmla="*/ 14 w 55"/>
                <a:gd name="T9" fmla="*/ 0 h 59"/>
                <a:gd name="T10" fmla="*/ 23 w 55"/>
                <a:gd name="T11" fmla="*/ 3 h 59"/>
                <a:gd name="T12" fmla="*/ 31 w 55"/>
                <a:gd name="T13" fmla="*/ 11 h 59"/>
                <a:gd name="T14" fmla="*/ 38 w 55"/>
                <a:gd name="T15" fmla="*/ 20 h 59"/>
                <a:gd name="T16" fmla="*/ 48 w 55"/>
                <a:gd name="T17" fmla="*/ 31 h 59"/>
                <a:gd name="T18" fmla="*/ 55 w 55"/>
                <a:gd name="T19" fmla="*/ 43 h 59"/>
                <a:gd name="T20" fmla="*/ 49 w 55"/>
                <a:gd name="T21" fmla="*/ 55 h 59"/>
                <a:gd name="T22" fmla="*/ 38 w 55"/>
                <a:gd name="T23" fmla="*/ 59 h 59"/>
                <a:gd name="T24" fmla="*/ 33 w 55"/>
                <a:gd name="T25" fmla="*/ 58 h 59"/>
                <a:gd name="T26" fmla="*/ 26 w 55"/>
                <a:gd name="T27" fmla="*/ 53 h 59"/>
                <a:gd name="T28" fmla="*/ 5 w 55"/>
                <a:gd name="T29" fmla="*/ 27 h 59"/>
                <a:gd name="T30" fmla="*/ 0 w 55"/>
                <a:gd name="T31" fmla="*/ 17 h 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5" h="59">
                  <a:moveTo>
                    <a:pt x="0" y="17"/>
                  </a:moveTo>
                  <a:cubicBezTo>
                    <a:pt x="0" y="14"/>
                    <a:pt x="0" y="12"/>
                    <a:pt x="1" y="11"/>
                  </a:cubicBezTo>
                  <a:cubicBezTo>
                    <a:pt x="2" y="9"/>
                    <a:pt x="3" y="8"/>
                    <a:pt x="4" y="6"/>
                  </a:cubicBezTo>
                  <a:cubicBezTo>
                    <a:pt x="6" y="5"/>
                    <a:pt x="7" y="4"/>
                    <a:pt x="7" y="4"/>
                  </a:cubicBezTo>
                  <a:cubicBezTo>
                    <a:pt x="9" y="2"/>
                    <a:pt x="12" y="1"/>
                    <a:pt x="14" y="0"/>
                  </a:cubicBezTo>
                  <a:cubicBezTo>
                    <a:pt x="17" y="0"/>
                    <a:pt x="20" y="1"/>
                    <a:pt x="23" y="3"/>
                  </a:cubicBezTo>
                  <a:cubicBezTo>
                    <a:pt x="26" y="4"/>
                    <a:pt x="29" y="7"/>
                    <a:pt x="31" y="11"/>
                  </a:cubicBezTo>
                  <a:cubicBezTo>
                    <a:pt x="38" y="20"/>
                    <a:pt x="38" y="20"/>
                    <a:pt x="38" y="20"/>
                  </a:cubicBezTo>
                  <a:cubicBezTo>
                    <a:pt x="48" y="31"/>
                    <a:pt x="48" y="31"/>
                    <a:pt x="48" y="31"/>
                  </a:cubicBezTo>
                  <a:cubicBezTo>
                    <a:pt x="52" y="36"/>
                    <a:pt x="54" y="40"/>
                    <a:pt x="55" y="43"/>
                  </a:cubicBezTo>
                  <a:cubicBezTo>
                    <a:pt x="55" y="47"/>
                    <a:pt x="54" y="52"/>
                    <a:pt x="49" y="55"/>
                  </a:cubicBezTo>
                  <a:cubicBezTo>
                    <a:pt x="45" y="58"/>
                    <a:pt x="41" y="59"/>
                    <a:pt x="38" y="59"/>
                  </a:cubicBezTo>
                  <a:cubicBezTo>
                    <a:pt x="37" y="59"/>
                    <a:pt x="35" y="59"/>
                    <a:pt x="33" y="58"/>
                  </a:cubicBezTo>
                  <a:cubicBezTo>
                    <a:pt x="31" y="57"/>
                    <a:pt x="29" y="55"/>
                    <a:pt x="26" y="53"/>
                  </a:cubicBezTo>
                  <a:cubicBezTo>
                    <a:pt x="23" y="50"/>
                    <a:pt x="5" y="27"/>
                    <a:pt x="5" y="27"/>
                  </a:cubicBezTo>
                  <a:cubicBezTo>
                    <a:pt x="2" y="23"/>
                    <a:pt x="0" y="19"/>
                    <a:pt x="0" y="17"/>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solidFill>
                  <a:schemeClr val="accent3"/>
                </a:solidFill>
              </a:endParaRPr>
            </a:p>
          </p:txBody>
        </p:sp>
      </p:grpSp>
      <p:pic>
        <p:nvPicPr>
          <p:cNvPr id="34" name="Picture 33">
            <a:extLst>
              <a:ext uri="{FF2B5EF4-FFF2-40B4-BE49-F238E27FC236}">
                <a16:creationId xmlns:a16="http://schemas.microsoft.com/office/drawing/2014/main" id="{1A2C2D0E-051E-43C6-829D-BF05FBC40347}"/>
              </a:ext>
            </a:extLst>
          </p:cNvPr>
          <p:cNvPicPr>
            <a:picLocks noChangeAspect="1"/>
          </p:cNvPicPr>
          <p:nvPr/>
        </p:nvPicPr>
        <p:blipFill rotWithShape="1">
          <a:blip r:embed="rId2">
            <a:extLst>
              <a:ext uri="{28A0092B-C50C-407E-A947-70E740481C1C}">
                <a14:useLocalDpi xmlns:a14="http://schemas.microsoft.com/office/drawing/2010/main" val="0"/>
              </a:ext>
            </a:extLst>
          </a:blip>
          <a:srcRect l="15206" r="15013" b="1"/>
          <a:stretch/>
        </p:blipFill>
        <p:spPr bwMode="auto">
          <a:xfrm>
            <a:off x="8045780" y="2636462"/>
            <a:ext cx="3004147" cy="2992029"/>
          </a:xfrm>
          <a:custGeom>
            <a:avLst/>
            <a:gdLst/>
            <a:ahLst/>
            <a:cxnLst/>
            <a:rect l="l" t="t" r="r" b="b"/>
            <a:pathLst>
              <a:path w="1735587" h="1728586">
                <a:moveTo>
                  <a:pt x="881269" y="1326"/>
                </a:moveTo>
                <a:cubicBezTo>
                  <a:pt x="965927" y="-3551"/>
                  <a:pt x="1051590" y="4965"/>
                  <a:pt x="1137318" y="27936"/>
                </a:cubicBezTo>
                <a:cubicBezTo>
                  <a:pt x="1176508" y="38436"/>
                  <a:pt x="1538572" y="235198"/>
                  <a:pt x="1627879" y="411372"/>
                </a:cubicBezTo>
                <a:cubicBezTo>
                  <a:pt x="1717185" y="587546"/>
                  <a:pt x="1745341" y="815583"/>
                  <a:pt x="1732735" y="980199"/>
                </a:cubicBezTo>
                <a:cubicBezTo>
                  <a:pt x="1730720" y="1026908"/>
                  <a:pt x="1720220" y="1066093"/>
                  <a:pt x="1700533" y="1139565"/>
                </a:cubicBezTo>
                <a:cubicBezTo>
                  <a:pt x="1674284" y="1237528"/>
                  <a:pt x="1627738" y="1372051"/>
                  <a:pt x="1550579" y="1424874"/>
                </a:cubicBezTo>
                <a:cubicBezTo>
                  <a:pt x="1484178" y="1496329"/>
                  <a:pt x="1395558" y="1572329"/>
                  <a:pt x="1234067" y="1665553"/>
                </a:cubicBezTo>
                <a:cubicBezTo>
                  <a:pt x="1007930" y="1725706"/>
                  <a:pt x="749166" y="1750867"/>
                  <a:pt x="577710" y="1704925"/>
                </a:cubicBezTo>
                <a:cubicBezTo>
                  <a:pt x="415090" y="1645602"/>
                  <a:pt x="259383" y="1540883"/>
                  <a:pt x="158967" y="1366982"/>
                </a:cubicBezTo>
                <a:cubicBezTo>
                  <a:pt x="40269" y="1182932"/>
                  <a:pt x="-6613" y="1044374"/>
                  <a:pt x="744" y="899350"/>
                </a:cubicBezTo>
                <a:lnTo>
                  <a:pt x="19653" y="652426"/>
                </a:lnTo>
                <a:cubicBezTo>
                  <a:pt x="72151" y="456500"/>
                  <a:pt x="180107" y="327932"/>
                  <a:pt x="242921" y="250267"/>
                </a:cubicBezTo>
                <a:cubicBezTo>
                  <a:pt x="324018" y="182749"/>
                  <a:pt x="448242" y="111039"/>
                  <a:pt x="631251" y="55080"/>
                </a:cubicBezTo>
                <a:cubicBezTo>
                  <a:pt x="712958" y="24475"/>
                  <a:pt x="796611" y="6203"/>
                  <a:pt x="881269" y="1326"/>
                </a:cubicBezTo>
                <a:close/>
              </a:path>
            </a:pathLst>
          </a:custGeom>
          <a:noFill/>
        </p:spPr>
      </p:pic>
      <p:pic>
        <p:nvPicPr>
          <p:cNvPr id="17" name="Picture 16" descr="Logo&#10;&#10;Description automatically generated">
            <a:extLst>
              <a:ext uri="{FF2B5EF4-FFF2-40B4-BE49-F238E27FC236}">
                <a16:creationId xmlns:a16="http://schemas.microsoft.com/office/drawing/2014/main" id="{A82B6807-DF72-4FE9-B2F6-58D03E0F6C65}"/>
              </a:ext>
            </a:extLst>
          </p:cNvPr>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4780" y="5651259"/>
            <a:ext cx="1909714" cy="969591"/>
          </a:xfrm>
          <a:prstGeom prst="rect">
            <a:avLst/>
          </a:prstGeom>
          <a:noFill/>
          <a:ln>
            <a:noFill/>
          </a:ln>
        </p:spPr>
      </p:pic>
      <p:grpSp>
        <p:nvGrpSpPr>
          <p:cNvPr id="18" name="Group 17">
            <a:extLst>
              <a:ext uri="{FF2B5EF4-FFF2-40B4-BE49-F238E27FC236}">
                <a16:creationId xmlns:a16="http://schemas.microsoft.com/office/drawing/2014/main" id="{2E149DFB-4532-D8E7-FCA8-E7FBAFCFC5A5}"/>
              </a:ext>
            </a:extLst>
          </p:cNvPr>
          <p:cNvGrpSpPr/>
          <p:nvPr/>
        </p:nvGrpSpPr>
        <p:grpSpPr>
          <a:xfrm>
            <a:off x="2928937" y="5905500"/>
            <a:ext cx="2847975" cy="623888"/>
            <a:chOff x="2928937" y="5905500"/>
            <a:chExt cx="2847975" cy="623888"/>
          </a:xfrm>
        </p:grpSpPr>
        <p:sp>
          <p:nvSpPr>
            <p:cNvPr id="19" name="Rectangle 18">
              <a:extLst>
                <a:ext uri="{FF2B5EF4-FFF2-40B4-BE49-F238E27FC236}">
                  <a16:creationId xmlns:a16="http://schemas.microsoft.com/office/drawing/2014/main" id="{64C4BAB4-B849-9089-E052-861ACCD3715C}"/>
                </a:ext>
              </a:extLst>
            </p:cNvPr>
            <p:cNvSpPr/>
            <p:nvPr/>
          </p:nvSpPr>
          <p:spPr>
            <a:xfrm>
              <a:off x="2928937" y="5905500"/>
              <a:ext cx="2847975" cy="623888"/>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20" name="Picture 19" descr="A picture containing logo&#10;&#10;Description automatically generated">
              <a:extLst>
                <a:ext uri="{FF2B5EF4-FFF2-40B4-BE49-F238E27FC236}">
                  <a16:creationId xmlns:a16="http://schemas.microsoft.com/office/drawing/2014/main" id="{A55552B2-4C7D-F25D-8DC4-C05096E73561}"/>
                </a:ext>
              </a:extLst>
            </p:cNvPr>
            <p:cNvPicPr>
              <a:picLocks noChangeAspect="1"/>
            </p:cNvPicPr>
            <p:nvPr/>
          </p:nvPicPr>
          <p:blipFill>
            <a:blip r:embed="rId4"/>
            <a:stretch>
              <a:fillRect/>
            </a:stretch>
          </p:blipFill>
          <p:spPr>
            <a:xfrm>
              <a:off x="2995246" y="5967787"/>
              <a:ext cx="2743200" cy="490888"/>
            </a:xfrm>
            <a:prstGeom prst="rect">
              <a:avLst/>
            </a:prstGeom>
          </p:spPr>
        </p:pic>
      </p:grpSp>
      <p:sp>
        <p:nvSpPr>
          <p:cNvPr id="3" name="TextBox 2">
            <a:extLst>
              <a:ext uri="{FF2B5EF4-FFF2-40B4-BE49-F238E27FC236}">
                <a16:creationId xmlns:a16="http://schemas.microsoft.com/office/drawing/2014/main" id="{18384BC3-5A54-5A74-E41D-11B56C4E8710}"/>
              </a:ext>
            </a:extLst>
          </p:cNvPr>
          <p:cNvSpPr txBox="1"/>
          <p:nvPr/>
        </p:nvSpPr>
        <p:spPr>
          <a:xfrm>
            <a:off x="7476009" y="210275"/>
            <a:ext cx="4735700" cy="276999"/>
          </a:xfrm>
          <a:prstGeom prst="rect">
            <a:avLst/>
          </a:prstGeom>
          <a:noFill/>
        </p:spPr>
        <p:txBody>
          <a:bodyPr wrap="square" lIns="91440" tIns="45720" rIns="91440" bIns="45720" rtlCol="0" anchor="t">
            <a:spAutoFit/>
          </a:bodyPr>
          <a:lstStyle/>
          <a:p>
            <a:r>
              <a:rPr lang="en-GB" sz="1200" dirty="0"/>
              <a:t>SPLaT-19_C GP advert </a:t>
            </a:r>
            <a:r>
              <a:rPr lang="en-GB" sz="1200" dirty="0">
                <a:ea typeface="+mn-lt"/>
                <a:cs typeface="+mn-lt"/>
              </a:rPr>
              <a:t>v1.0, 29/4/22, IRAS 310580 RG-0348-22</a:t>
            </a:r>
          </a:p>
        </p:txBody>
      </p:sp>
    </p:spTree>
    <p:extLst>
      <p:ext uri="{BB962C8B-B14F-4D97-AF65-F5344CB8AC3E}">
        <p14:creationId xmlns:p14="http://schemas.microsoft.com/office/powerpoint/2010/main" val="3657102488"/>
      </p:ext>
    </p:extLst>
  </p:cSld>
  <p:clrMapOvr>
    <a:masterClrMapping/>
  </p:clrMapOvr>
</p:sld>
</file>

<file path=ppt/theme/theme1.xml><?xml version="1.0" encoding="utf-8"?>
<a:theme xmlns:a="http://schemas.openxmlformats.org/drawingml/2006/main" name="BlobVTI">
  <a:themeElements>
    <a:clrScheme name="Blob V2">
      <a:dk1>
        <a:sysClr val="windowText" lastClr="000000"/>
      </a:dk1>
      <a:lt1>
        <a:sysClr val="window" lastClr="FFFFFF"/>
      </a:lt1>
      <a:dk2>
        <a:srgbClr val="0B2827"/>
      </a:dk2>
      <a:lt2>
        <a:srgbClr val="DAE3E3"/>
      </a:lt2>
      <a:accent1>
        <a:srgbClr val="B495C2"/>
      </a:accent1>
      <a:accent2>
        <a:srgbClr val="767E37"/>
      </a:accent2>
      <a:accent3>
        <a:srgbClr val="8FA3A3"/>
      </a:accent3>
      <a:accent4>
        <a:srgbClr val="CE7F01"/>
      </a:accent4>
      <a:accent5>
        <a:srgbClr val="D15A29"/>
      </a:accent5>
      <a:accent6>
        <a:srgbClr val="B88470"/>
      </a:accent6>
      <a:hlink>
        <a:srgbClr val="B57001"/>
      </a:hlink>
      <a:folHlink>
        <a:srgbClr val="996209"/>
      </a:folHlink>
    </a:clrScheme>
    <a:fontScheme name="Blob">
      <a:majorFont>
        <a:latin typeface="The Hand Extrablack"/>
        <a:ea typeface=""/>
        <a:cs typeface=""/>
      </a:majorFont>
      <a:minorFont>
        <a:latin typeface="Sagona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bVTI" id="{06D3AACF-B619-4265-899F-5E2FB3A445D5}" vid="{F5918863-BA1A-4735-81A8-3E7BFBDA8478}"/>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957ef1c-32a8-40e3-94ab-77571315a8f5">
      <Terms xmlns="http://schemas.microsoft.com/office/infopath/2007/PartnerControls"/>
    </lcf76f155ced4ddcb4097134ff3c332f>
    <TaxCatchAll xmlns="7339fa2c-65da-4056-acc5-23ad4344a9c4"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7D9D1D90DCDB243A2440DF038EF785C" ma:contentTypeVersion="13" ma:contentTypeDescription="Create a new document." ma:contentTypeScope="" ma:versionID="a607370607707169cbf23c4563c65f7b">
  <xsd:schema xmlns:xsd="http://www.w3.org/2001/XMLSchema" xmlns:xs="http://www.w3.org/2001/XMLSchema" xmlns:p="http://schemas.microsoft.com/office/2006/metadata/properties" xmlns:ns2="3957ef1c-32a8-40e3-94ab-77571315a8f5" xmlns:ns3="7339fa2c-65da-4056-acc5-23ad4344a9c4" targetNamespace="http://schemas.microsoft.com/office/2006/metadata/properties" ma:root="true" ma:fieldsID="9278e9e3b5070ae8cc16a7e8fe35e222" ns2:_="" ns3:_="">
    <xsd:import namespace="3957ef1c-32a8-40e3-94ab-77571315a8f5"/>
    <xsd:import namespace="7339fa2c-65da-4056-acc5-23ad4344a9c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957ef1c-32a8-40e3-94ab-77571315a8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8abd5989-7fff-46ea-aeef-f8575643eb4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39fa2c-65da-4056-acc5-23ad4344a9c4"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1c3879b-812c-41ce-a491-00f401413b9e}" ma:internalName="TaxCatchAll" ma:showField="CatchAllData" ma:web="7339fa2c-65da-4056-acc5-23ad4344a9c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7FCFEB5-2EBA-4591-9C95-54C6758F7E76}">
  <ds:schemaRefs>
    <ds:schemaRef ds:uri="http://schemas.microsoft.com/office/2006/metadata/properties"/>
    <ds:schemaRef ds:uri="http://schemas.microsoft.com/office/2006/documentManagement/types"/>
    <ds:schemaRef ds:uri="3957ef1c-32a8-40e3-94ab-77571315a8f5"/>
    <ds:schemaRef ds:uri="http://purl.org/dc/dcmitype/"/>
    <ds:schemaRef ds:uri="http://schemas.microsoft.com/office/infopath/2007/PartnerControls"/>
    <ds:schemaRef ds:uri="http://purl.org/dc/terms/"/>
    <ds:schemaRef ds:uri="7339fa2c-65da-4056-acc5-23ad4344a9c4"/>
    <ds:schemaRef ds:uri="http://purl.org/dc/elements/1.1/"/>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20D80A8F-A9FB-4E4C-AB64-02F2198CDD78}">
  <ds:schemaRefs>
    <ds:schemaRef ds:uri="http://schemas.microsoft.com/sharepoint/v3/contenttype/forms"/>
  </ds:schemaRefs>
</ds:datastoreItem>
</file>

<file path=customXml/itemProps3.xml><?xml version="1.0" encoding="utf-8"?>
<ds:datastoreItem xmlns:ds="http://schemas.openxmlformats.org/officeDocument/2006/customXml" ds:itemID="{9814A276-5989-439B-8E9A-E77EAA05C27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957ef1c-32a8-40e3-94ab-77571315a8f5"/>
    <ds:schemaRef ds:uri="7339fa2c-65da-4056-acc5-23ad4344a9c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32</TotalTime>
  <Words>184</Words>
  <Application>Microsoft Office PowerPoint</Application>
  <PresentationFormat>Widescreen</PresentationFormat>
  <Paragraphs>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Sagona Book</vt:lpstr>
      <vt:lpstr>The Hand Extrablack</vt:lpstr>
      <vt:lpstr>BlobVTI</vt:lpstr>
      <vt:lpstr>SPLat-19  Symptom patterns and life with longer term covid-19 in children and young people  Middleport practice has teamed up with researchers at Keele University School of Medicine to help study the longer term effects of COVID-19 infection in children and young people (aged 8-17 years). You don’t have to have had covid to take part. We will send a text to all children and young people who might be eligible, in the near future. Please check your details are up to date and watch out for it! The study will involve answering online questionnaires every 3 months for 1 year. Some children may be invited to take part in interviews, but this is not essential. Thank you for taking part!. If you have any questions or would like any further information please contact the SPLaT-19 Research Team at Keele Clinical Trials Unit (CYU) on 01782 732950 or ctu.splat19@keele.ac.uk.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Claire Burton</dc:creator>
  <cp:lastModifiedBy>Hannah Hudson</cp:lastModifiedBy>
  <cp:revision>43</cp:revision>
  <dcterms:created xsi:type="dcterms:W3CDTF">2022-02-17T14:40:21Z</dcterms:created>
  <dcterms:modified xsi:type="dcterms:W3CDTF">2022-11-09T15:04:16Z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0x010100D7D9D1D90DCDB243A2440DF038EF785C</vt:lpwstr>
  </property>
</Properties>
</file>